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4"/>
  </p:handoutMasterIdLst>
  <p:sldIdLst>
    <p:sldId id="256" r:id="rId2"/>
    <p:sldId id="271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0008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C751B7-1BB3-4302-8570-33ACFE991469}" type="datetimeFigureOut">
              <a:rPr lang="en-US" smtClean="0"/>
              <a:t>10/18/2016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E97C76-3F02-4F09-AA02-D17EE68244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2614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D66FFB-77BC-4311-A99C-620A253DA50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78072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153A21-F651-423C-82F6-73FD067E32A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3977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085719-087F-4694-803F-D5C211C456B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63801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224BAF-F53A-4134-B343-734CD36B751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306655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0BBAD0-65E0-4B10-A9DA-A2B8F5DCA1A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81616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D071EC-8680-4DA2-99CA-379ED5CFC72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93552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D9B79C-9B6F-4048-B928-B0556F90F52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92385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F453B2-87AB-4BDF-A121-2AE81EABC00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4055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A0551D-A53B-413D-B3DD-99101213C50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5384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ACB42D-D39E-455E-86E1-FFF2E620C11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138253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DE9F83-1996-46D8-A895-7AAC4139443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248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869C250-B4D2-46DD-9B0A-A879FF5DCD5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28600" y="1219200"/>
            <a:ext cx="8686800" cy="4525963"/>
          </a:xfrm>
        </p:spPr>
        <p:txBody>
          <a:bodyPr/>
          <a:lstStyle/>
          <a:p>
            <a:pPr>
              <a:buFontTx/>
              <a:buNone/>
            </a:pPr>
            <a:r>
              <a:rPr lang="es-ES" altLang="en-US" b="1" dirty="0">
                <a:solidFill>
                  <a:srgbClr val="FF0000"/>
                </a:solidFill>
              </a:rPr>
              <a:t>Propósito # </a:t>
            </a:r>
            <a:r>
              <a:rPr lang="es-ES" altLang="en-US" b="1" dirty="0" smtClean="0">
                <a:solidFill>
                  <a:srgbClr val="FF0000"/>
                </a:solidFill>
              </a:rPr>
              <a:t>12:</a:t>
            </a:r>
            <a:r>
              <a:rPr lang="es-ES" altLang="en-US" b="1" dirty="0" smtClean="0"/>
              <a:t> </a:t>
            </a:r>
            <a:r>
              <a:rPr lang="es-ES" altLang="en-US" dirty="0"/>
              <a:t>¿Cómo son los alumnos en tu escuela? </a:t>
            </a:r>
            <a:endParaRPr lang="es-ES" altLang="en-US" dirty="0" smtClean="0"/>
          </a:p>
          <a:p>
            <a:pPr>
              <a:buFontTx/>
              <a:buNone/>
            </a:pPr>
            <a:r>
              <a:rPr lang="es-ES" altLang="en-US" sz="2800" dirty="0" smtClean="0">
                <a:solidFill>
                  <a:srgbClr val="00B050"/>
                </a:solidFill>
              </a:rPr>
              <a:t>L.O.: To </a:t>
            </a:r>
            <a:r>
              <a:rPr lang="es-ES" altLang="en-US" sz="2800" dirty="0" err="1" smtClean="0">
                <a:solidFill>
                  <a:srgbClr val="00B050"/>
                </a:solidFill>
              </a:rPr>
              <a:t>review</a:t>
            </a:r>
            <a:r>
              <a:rPr lang="es-ES" altLang="en-US" sz="2800" dirty="0" smtClean="0">
                <a:solidFill>
                  <a:srgbClr val="00B050"/>
                </a:solidFill>
              </a:rPr>
              <a:t> </a:t>
            </a:r>
            <a:r>
              <a:rPr lang="es-ES" altLang="en-US" sz="2800" dirty="0" err="1" smtClean="0">
                <a:solidFill>
                  <a:srgbClr val="00B050"/>
                </a:solidFill>
              </a:rPr>
              <a:t>for</a:t>
            </a:r>
            <a:r>
              <a:rPr lang="es-ES" altLang="en-US" sz="2800" dirty="0" smtClean="0">
                <a:solidFill>
                  <a:srgbClr val="00B050"/>
                </a:solidFill>
              </a:rPr>
              <a:t> </a:t>
            </a:r>
            <a:r>
              <a:rPr lang="es-ES" altLang="en-US" sz="2800" dirty="0" err="1" smtClean="0">
                <a:solidFill>
                  <a:srgbClr val="00B050"/>
                </a:solidFill>
              </a:rPr>
              <a:t>adjective</a:t>
            </a:r>
            <a:r>
              <a:rPr lang="es-ES" altLang="en-US" sz="2800" dirty="0" smtClean="0">
                <a:solidFill>
                  <a:srgbClr val="00B050"/>
                </a:solidFill>
              </a:rPr>
              <a:t>/</a:t>
            </a:r>
            <a:r>
              <a:rPr lang="es-ES" altLang="en-US" sz="2800" dirty="0" err="1" smtClean="0">
                <a:solidFill>
                  <a:srgbClr val="00B050"/>
                </a:solidFill>
              </a:rPr>
              <a:t>interrogative</a:t>
            </a:r>
            <a:r>
              <a:rPr lang="es-ES" altLang="en-US" sz="2800" dirty="0" smtClean="0">
                <a:solidFill>
                  <a:srgbClr val="00B050"/>
                </a:solidFill>
              </a:rPr>
              <a:t> </a:t>
            </a:r>
            <a:r>
              <a:rPr lang="es-ES" altLang="en-US" sz="2800" dirty="0" err="1" smtClean="0">
                <a:solidFill>
                  <a:srgbClr val="00B050"/>
                </a:solidFill>
              </a:rPr>
              <a:t>words</a:t>
            </a:r>
            <a:r>
              <a:rPr lang="es-ES" altLang="en-US" sz="2800" dirty="0" smtClean="0">
                <a:solidFill>
                  <a:srgbClr val="00B050"/>
                </a:solidFill>
              </a:rPr>
              <a:t> </a:t>
            </a:r>
            <a:r>
              <a:rPr lang="es-ES" altLang="en-US" sz="2800" dirty="0" err="1" smtClean="0">
                <a:solidFill>
                  <a:srgbClr val="00B050"/>
                </a:solidFill>
              </a:rPr>
              <a:t>quiz</a:t>
            </a:r>
            <a:r>
              <a:rPr lang="es-ES" altLang="en-US" sz="2800" dirty="0" smtClean="0">
                <a:solidFill>
                  <a:srgbClr val="00B050"/>
                </a:solidFill>
              </a:rPr>
              <a:t>.</a:t>
            </a:r>
            <a:endParaRPr lang="es-ES" altLang="en-US" sz="2800" dirty="0">
              <a:solidFill>
                <a:srgbClr val="00B050"/>
              </a:solidFill>
            </a:endParaRPr>
          </a:p>
          <a:p>
            <a:pPr>
              <a:buFontTx/>
              <a:buNone/>
            </a:pPr>
            <a:r>
              <a:rPr lang="es-ES" altLang="en-US" b="1" dirty="0" smtClean="0">
                <a:solidFill>
                  <a:srgbClr val="FF0000"/>
                </a:solidFill>
              </a:rPr>
              <a:t>Actividad </a:t>
            </a:r>
            <a:r>
              <a:rPr lang="es-ES" altLang="en-US" b="1" dirty="0">
                <a:solidFill>
                  <a:srgbClr val="FF0000"/>
                </a:solidFill>
              </a:rPr>
              <a:t>Inicial:</a:t>
            </a:r>
            <a:endParaRPr lang="en-US" altLang="en-US" dirty="0">
              <a:solidFill>
                <a:srgbClr val="FF0000"/>
              </a:solidFill>
            </a:endParaRPr>
          </a:p>
          <a:p>
            <a:r>
              <a:rPr lang="es-ES" altLang="en-US" b="1" dirty="0" smtClean="0"/>
              <a:t>TOMAR QUIZ 1: CAPITULO 1!</a:t>
            </a:r>
            <a:endParaRPr lang="es-ES" altLang="en-US" b="1" dirty="0"/>
          </a:p>
          <a:p>
            <a:r>
              <a:rPr lang="es-ES" altLang="en-US" dirty="0" smtClean="0"/>
              <a:t>Escribe un </a:t>
            </a:r>
            <a:r>
              <a:rPr lang="es-ES" altLang="en-US" dirty="0" err="1" smtClean="0"/>
              <a:t>parrafo</a:t>
            </a:r>
            <a:r>
              <a:rPr lang="es-ES" altLang="en-US" dirty="0"/>
              <a:t>…. </a:t>
            </a:r>
            <a:r>
              <a:rPr lang="es-ES" altLang="en-US" dirty="0" smtClean="0"/>
              <a:t>¿Quién es tu profesora de </a:t>
            </a:r>
            <a:r>
              <a:rPr lang="es-ES" altLang="en-US" dirty="0" err="1" smtClean="0"/>
              <a:t>matematicas</a:t>
            </a:r>
            <a:r>
              <a:rPr lang="es-ES" altLang="en-US" dirty="0" smtClean="0"/>
              <a:t>?</a:t>
            </a:r>
          </a:p>
          <a:p>
            <a:pPr marL="0" indent="0">
              <a:buNone/>
            </a:pPr>
            <a:r>
              <a:rPr lang="es-ES" altLang="en-US" b="1" dirty="0" smtClean="0">
                <a:solidFill>
                  <a:srgbClr val="FF0000"/>
                </a:solidFill>
              </a:rPr>
              <a:t>Tarea # 12:</a:t>
            </a:r>
          </a:p>
          <a:p>
            <a:r>
              <a:rPr lang="es-ES" altLang="en-US" b="1" dirty="0" smtClean="0"/>
              <a:t>Completa la hoja FORMA PREGUNTAS</a:t>
            </a:r>
          </a:p>
          <a:p>
            <a:r>
              <a:rPr lang="es-ES" altLang="en-US" b="1" dirty="0" err="1" smtClean="0"/>
              <a:t>Get</a:t>
            </a:r>
            <a:r>
              <a:rPr lang="es-ES" altLang="en-US" b="1" dirty="0" smtClean="0"/>
              <a:t> </a:t>
            </a:r>
            <a:r>
              <a:rPr lang="es-ES" altLang="en-US" b="1" u="sng" dirty="0" smtClean="0"/>
              <a:t>Examen: Capitulo Preliminar </a:t>
            </a:r>
            <a:r>
              <a:rPr lang="es-ES" altLang="en-US" b="1" dirty="0"/>
              <a:t>SIGNED!</a:t>
            </a:r>
          </a:p>
          <a:p>
            <a:endParaRPr lang="en-US" altLang="en-US" b="1" dirty="0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title"/>
          </p:nvPr>
        </p:nvSpPr>
        <p:spPr>
          <a:xfrm>
            <a:off x="228600" y="76200"/>
            <a:ext cx="9144000" cy="1143000"/>
          </a:xfrm>
          <a:noFill/>
          <a:ln/>
        </p:spPr>
        <p:txBody>
          <a:bodyPr/>
          <a:lstStyle/>
          <a:p>
            <a:pPr algn="l"/>
            <a:r>
              <a:rPr lang="en-US" altLang="en-US" sz="3600" dirty="0">
                <a:solidFill>
                  <a:schemeClr val="hlink"/>
                </a:solidFill>
              </a:rPr>
              <a:t>Me llamo ________ 		</a:t>
            </a:r>
            <a:r>
              <a:rPr lang="en-US" altLang="en-US" sz="3600">
                <a:solidFill>
                  <a:schemeClr val="hlink"/>
                </a:solidFill>
              </a:rPr>
              <a:t>Clase </a:t>
            </a:r>
            <a:r>
              <a:rPr lang="en-US" altLang="en-US" sz="3600" smtClean="0">
                <a:solidFill>
                  <a:schemeClr val="hlink"/>
                </a:solidFill>
              </a:rPr>
              <a:t>601</a:t>
            </a:r>
            <a:r>
              <a:rPr lang="en-US" altLang="en-US" sz="3600" dirty="0">
                <a:solidFill>
                  <a:schemeClr val="hlink"/>
                </a:solidFill>
              </a:rPr>
              <a:t/>
            </a:r>
            <a:br>
              <a:rPr lang="en-US" altLang="en-US" sz="3600" dirty="0">
                <a:solidFill>
                  <a:schemeClr val="hlink"/>
                </a:solidFill>
              </a:rPr>
            </a:br>
            <a:r>
              <a:rPr lang="en-US" altLang="en-US" sz="3600" dirty="0">
                <a:solidFill>
                  <a:schemeClr val="hlink"/>
                </a:solidFill>
              </a:rPr>
              <a:t>La fecha es </a:t>
            </a:r>
            <a:r>
              <a:rPr lang="en-US" altLang="en-US" sz="3600">
                <a:solidFill>
                  <a:schemeClr val="hlink"/>
                </a:solidFill>
              </a:rPr>
              <a:t>el </a:t>
            </a:r>
            <a:r>
              <a:rPr lang="en-US" altLang="en-US" sz="3600" smtClean="0">
                <a:solidFill>
                  <a:schemeClr val="hlink"/>
                </a:solidFill>
              </a:rPr>
              <a:t>18 </a:t>
            </a:r>
            <a:r>
              <a:rPr lang="en-US" altLang="en-US" sz="3600" dirty="0" smtClean="0">
                <a:solidFill>
                  <a:schemeClr val="hlink"/>
                </a:solidFill>
              </a:rPr>
              <a:t>de </a:t>
            </a:r>
            <a:r>
              <a:rPr lang="en-US" altLang="en-US" sz="3600" dirty="0" err="1" smtClean="0">
                <a:solidFill>
                  <a:schemeClr val="hlink"/>
                </a:solidFill>
              </a:rPr>
              <a:t>octubre</a:t>
            </a:r>
            <a:r>
              <a:rPr lang="en-US" altLang="en-US" sz="3600" dirty="0" smtClean="0">
                <a:solidFill>
                  <a:schemeClr val="hlink"/>
                </a:solidFill>
              </a:rPr>
              <a:t> </a:t>
            </a:r>
            <a:r>
              <a:rPr lang="en-US" altLang="en-US" sz="3600" dirty="0">
                <a:solidFill>
                  <a:schemeClr val="hlink"/>
                </a:solidFill>
              </a:rPr>
              <a:t>del </a:t>
            </a:r>
            <a:r>
              <a:rPr lang="en-US" altLang="en-US" sz="3600" dirty="0" smtClean="0">
                <a:solidFill>
                  <a:schemeClr val="hlink"/>
                </a:solidFill>
              </a:rPr>
              <a:t>2016</a:t>
            </a:r>
            <a:endParaRPr lang="en-US" altLang="en-US" sz="3600" dirty="0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85950" y="-237748"/>
            <a:ext cx="14382750" cy="80863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181600" y="2667000"/>
            <a:ext cx="1274708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+mj-lt"/>
                <a:cs typeface="Times New Roman" panose="02020603050405020304" pitchFamily="18" charset="0"/>
              </a:rPr>
              <a:t>El </a:t>
            </a:r>
            <a:r>
              <a:rPr lang="en-US" b="1" dirty="0" err="1" smtClean="0">
                <a:latin typeface="+mj-lt"/>
                <a:cs typeface="Times New Roman" panose="02020603050405020304" pitchFamily="18" charset="0"/>
              </a:rPr>
              <a:t>colegio</a:t>
            </a:r>
            <a:endParaRPr lang="en-US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48200" y="2209800"/>
            <a:ext cx="1749197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+mj-lt"/>
                <a:cs typeface="Times New Roman" panose="02020603050405020304" pitchFamily="18" charset="0"/>
              </a:rPr>
              <a:t>La </a:t>
            </a:r>
            <a:r>
              <a:rPr lang="en-US" b="1" dirty="0" err="1" smtClean="0">
                <a:latin typeface="+mj-lt"/>
                <a:cs typeface="Times New Roman" panose="02020603050405020304" pitchFamily="18" charset="0"/>
              </a:rPr>
              <a:t>escuela</a:t>
            </a:r>
            <a:r>
              <a:rPr lang="en-US" b="1" dirty="0" smtClean="0">
                <a:latin typeface="+mj-lt"/>
                <a:cs typeface="Times New Roman" panose="02020603050405020304" pitchFamily="18" charset="0"/>
              </a:rPr>
              <a:t>      </a:t>
            </a:r>
            <a:endParaRPr lang="en-US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00" y="2831068"/>
            <a:ext cx="2133600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+mj-lt"/>
                <a:cs typeface="Times New Roman" panose="02020603050405020304" pitchFamily="18" charset="0"/>
              </a:rPr>
              <a:t>Los </a:t>
            </a:r>
            <a:r>
              <a:rPr lang="en-US" b="1" dirty="0" err="1" smtClean="0">
                <a:latin typeface="+mj-lt"/>
                <a:cs typeface="Times New Roman" panose="02020603050405020304" pitchFamily="18" charset="0"/>
              </a:rPr>
              <a:t>alumnos</a:t>
            </a:r>
            <a:r>
              <a:rPr lang="en-US" b="1" dirty="0" smtClean="0">
                <a:latin typeface="+mj-lt"/>
                <a:cs typeface="Times New Roman" panose="02020603050405020304" pitchFamily="18" charset="0"/>
              </a:rPr>
              <a:t>      </a:t>
            </a:r>
            <a:endParaRPr lang="en-US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95800" y="4507468"/>
            <a:ext cx="2031325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+mj-lt"/>
                <a:cs typeface="Times New Roman" panose="02020603050405020304" pitchFamily="18" charset="0"/>
              </a:rPr>
              <a:t>Las </a:t>
            </a:r>
            <a:r>
              <a:rPr lang="en-US" b="1" dirty="0" err="1" smtClean="0">
                <a:latin typeface="+mj-lt"/>
                <a:cs typeface="Times New Roman" panose="02020603050405020304" pitchFamily="18" charset="0"/>
              </a:rPr>
              <a:t>alumnas</a:t>
            </a:r>
            <a:r>
              <a:rPr lang="en-US" b="1" dirty="0" smtClean="0">
                <a:latin typeface="+mj-lt"/>
                <a:cs typeface="Times New Roman" panose="02020603050405020304" pitchFamily="18" charset="0"/>
              </a:rPr>
              <a:t>       </a:t>
            </a:r>
            <a:endParaRPr lang="en-US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78456" y="1905000"/>
            <a:ext cx="1293944" cy="830997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wrap="none" rtlCol="0">
            <a:spAutoFit/>
          </a:bodyPr>
          <a:lstStyle/>
          <a:p>
            <a:endParaRPr lang="en-US" sz="2400" b="1" dirty="0" smtClean="0">
              <a:latin typeface="+mj-lt"/>
              <a:cs typeface="Times New Roman" panose="02020603050405020304" pitchFamily="18" charset="0"/>
            </a:endParaRPr>
          </a:p>
          <a:p>
            <a:r>
              <a:rPr lang="en-US" sz="2400" b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School</a:t>
            </a:r>
            <a:r>
              <a:rPr lang="en-US" sz="2400" b="1" dirty="0" smtClean="0">
                <a:latin typeface="+mj-lt"/>
                <a:cs typeface="Times New Roman" panose="02020603050405020304" pitchFamily="18" charset="0"/>
              </a:rPr>
              <a:t> </a:t>
            </a:r>
            <a:endParaRPr lang="en-US" sz="2400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48400" y="3124200"/>
            <a:ext cx="1107996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latin typeface="+mj-lt"/>
                <a:cs typeface="Times New Roman" panose="02020603050405020304" pitchFamily="18" charset="0"/>
              </a:rPr>
              <a:t>Primaria</a:t>
            </a:r>
            <a:endParaRPr lang="en-US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96000" y="3897868"/>
            <a:ext cx="1300356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latin typeface="+mj-lt"/>
                <a:cs typeface="Times New Roman" panose="02020603050405020304" pitchFamily="18" charset="0"/>
              </a:rPr>
              <a:t>Secundria</a:t>
            </a:r>
            <a:endParaRPr lang="en-US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52600" y="4114800"/>
            <a:ext cx="2133600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+mj-lt"/>
                <a:cs typeface="Times New Roman" panose="02020603050405020304" pitchFamily="18" charset="0"/>
              </a:rPr>
              <a:t>Los </a:t>
            </a:r>
            <a:r>
              <a:rPr lang="en-US" b="1" dirty="0" err="1" smtClean="0">
                <a:latin typeface="+mj-lt"/>
                <a:cs typeface="Times New Roman" panose="02020603050405020304" pitchFamily="18" charset="0"/>
              </a:rPr>
              <a:t>estudiantes</a:t>
            </a:r>
            <a:r>
              <a:rPr lang="en-US" b="1" dirty="0" smtClean="0">
                <a:latin typeface="+mj-lt"/>
                <a:cs typeface="Times New Roman" panose="02020603050405020304" pitchFamily="18" charset="0"/>
              </a:rPr>
              <a:t>      </a:t>
            </a:r>
            <a:endParaRPr lang="en-US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838200"/>
            <a:ext cx="6115777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ES" altLang="en-US" sz="4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¿Cómo se dice en ingles?</a:t>
            </a:r>
            <a:endParaRPr lang="en-US" sz="4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391400" y="3048000"/>
            <a:ext cx="1332416" cy="830997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Primary</a:t>
            </a:r>
          </a:p>
          <a:p>
            <a:r>
              <a:rPr lang="en-US" sz="2400" b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(k-6)</a:t>
            </a:r>
            <a:r>
              <a:rPr lang="en-US" sz="2400" b="1" dirty="0" smtClean="0">
                <a:latin typeface="+mj-lt"/>
                <a:cs typeface="Times New Roman" panose="02020603050405020304" pitchFamily="18" charset="0"/>
              </a:rPr>
              <a:t> </a:t>
            </a:r>
            <a:endParaRPr lang="en-US" sz="2400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461385" y="3881735"/>
            <a:ext cx="1758815" cy="830997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Secondary</a:t>
            </a:r>
          </a:p>
          <a:p>
            <a:r>
              <a:rPr lang="en-US" sz="2400" b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(7-12)</a:t>
            </a:r>
            <a:r>
              <a:rPr lang="en-US" sz="2400" b="1" dirty="0" smtClean="0">
                <a:latin typeface="+mj-lt"/>
                <a:cs typeface="Times New Roman" panose="02020603050405020304" pitchFamily="18" charset="0"/>
              </a:rPr>
              <a:t> </a:t>
            </a:r>
            <a:endParaRPr lang="en-US" sz="2400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51826" y="3254514"/>
            <a:ext cx="1519968" cy="70788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Students</a:t>
            </a:r>
          </a:p>
          <a:p>
            <a:r>
              <a:rPr lang="en-US" sz="2000" b="1" i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(male/mix)</a:t>
            </a:r>
            <a:r>
              <a:rPr lang="en-US" sz="2000" b="1" dirty="0" smtClean="0">
                <a:latin typeface="+mj-lt"/>
                <a:cs typeface="Times New Roman" panose="02020603050405020304" pitchFamily="18" charset="0"/>
              </a:rPr>
              <a:t> </a:t>
            </a:r>
            <a:endParaRPr lang="en-US" sz="2000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194277" y="4953000"/>
            <a:ext cx="1282723" cy="70788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Students</a:t>
            </a:r>
          </a:p>
          <a:p>
            <a:r>
              <a:rPr lang="en-US" sz="2000" b="1" i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(female)</a:t>
            </a:r>
            <a:endParaRPr lang="en-US" sz="2000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456744" y="4572000"/>
            <a:ext cx="1353256" cy="40011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Students</a:t>
            </a:r>
            <a:r>
              <a:rPr lang="en-US" sz="2000" b="1" dirty="0" smtClean="0">
                <a:latin typeface="+mj-lt"/>
                <a:cs typeface="Times New Roman" panose="02020603050405020304" pitchFamily="18" charset="0"/>
              </a:rPr>
              <a:t> </a:t>
            </a:r>
            <a:endParaRPr lang="en-US" sz="2000" b="1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2256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11755</TotalTime>
  <Words>100</Words>
  <Application>Microsoft Office PowerPoint</Application>
  <PresentationFormat>On-screen Show (4:3)</PresentationFormat>
  <Paragraphs>28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Design</vt:lpstr>
      <vt:lpstr>Me llamo ________   Clase 601 La fecha es el 18 de octubre del 2016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  Clase 9N La fecha es el 3 de noviembre del 2011</dc:title>
  <dc:creator>Helen Zumaeta</dc:creator>
  <cp:lastModifiedBy>Helen Zumaeta</cp:lastModifiedBy>
  <cp:revision>57</cp:revision>
  <cp:lastPrinted>2014-10-07T15:59:12Z</cp:lastPrinted>
  <dcterms:created xsi:type="dcterms:W3CDTF">2011-11-03T21:35:54Z</dcterms:created>
  <dcterms:modified xsi:type="dcterms:W3CDTF">2016-10-18T20:31:19Z</dcterms:modified>
</cp:coreProperties>
</file>